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34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797675" cy="9926638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003366"/>
    <a:srgbClr val="333333"/>
    <a:srgbClr val="7F7F7F"/>
    <a:srgbClr val="3379CD"/>
    <a:srgbClr val="CC0000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20" autoAdjust="0"/>
  </p:normalViewPr>
  <p:slideViewPr>
    <p:cSldViewPr snapToGrid="0" snapToObjects="1">
      <p:cViewPr>
        <p:scale>
          <a:sx n="111" d="100"/>
          <a:sy n="111" d="100"/>
        </p:scale>
        <p:origin x="-89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7" d="100"/>
          <a:sy n="77" d="100"/>
        </p:scale>
        <p:origin x="-3258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 Neue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 Neue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8C0CEE5B-628B-4213-A059-E3C8C746801F}" type="datetime1">
              <a:rPr lang="de-DE"/>
              <a:pPr>
                <a:defRPr/>
              </a:pPr>
              <a:t>25.02.2016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 Neue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 Neue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8569B5D3-B631-4BD9-A04A-4845494F413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41686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 Neue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 Neue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5C8A3384-7023-46F3-8EAF-F79280FA7F55}" type="datetime1">
              <a:rPr lang="de-DE"/>
              <a:pPr>
                <a:defRPr/>
              </a:pPr>
              <a:t>25.02.2016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038" y="4715709"/>
            <a:ext cx="5435600" cy="446809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 Neue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 Neue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9175F112-94A8-48BB-AC5D-1016FD9B36D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72847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 Neue" charset="0"/>
        <a:ea typeface="ＭＳ Ｐゴシック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 Neue" charset="0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 Neue" charset="0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 Neue" charset="0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 Neue" charset="0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ung 6"/>
          <p:cNvGrpSpPr>
            <a:grpSpLocks/>
          </p:cNvGrpSpPr>
          <p:nvPr/>
        </p:nvGrpSpPr>
        <p:grpSpPr bwMode="auto">
          <a:xfrm>
            <a:off x="0" y="0"/>
            <a:ext cx="9144000" cy="4864100"/>
            <a:chOff x="0" y="0"/>
            <a:chExt cx="9144000" cy="4863599"/>
          </a:xfrm>
        </p:grpSpPr>
        <p:pic>
          <p:nvPicPr>
            <p:cNvPr id="5" name="Picture 9" descr="bckg_may26_large2"/>
            <p:cNvPicPr>
              <a:picLocks noChangeAspect="1" noChangeArrowheads="1"/>
            </p:cNvPicPr>
            <p:nvPr/>
          </p:nvPicPr>
          <p:blipFill>
            <a:blip r:embed="rId2"/>
            <a:srcRect l="6812"/>
            <a:stretch>
              <a:fillRect/>
            </a:stretch>
          </p:blipFill>
          <p:spPr bwMode="auto">
            <a:xfrm>
              <a:off x="0" y="0"/>
              <a:ext cx="9144000" cy="4863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0" y="4719152"/>
              <a:ext cx="9144000" cy="144447"/>
            </a:xfrm>
            <a:prstGeom prst="rect">
              <a:avLst/>
            </a:prstGeom>
            <a:solidFill>
              <a:srgbClr val="003366"/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de-DE" sz="180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26400" y="1252800"/>
            <a:ext cx="8136000" cy="1620000"/>
          </a:xfrm>
        </p:spPr>
        <p:txBody>
          <a:bodyPr>
            <a:noAutofit/>
          </a:bodyPr>
          <a:lstStyle>
            <a:lvl1pPr>
              <a:lnSpc>
                <a:spcPts val="42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26400" y="3402000"/>
            <a:ext cx="4068000" cy="1080000"/>
          </a:xfrm>
        </p:spPr>
        <p:txBody>
          <a:bodyPr anchor="b">
            <a:noAutofit/>
          </a:bodyPr>
          <a:lstStyle>
            <a:lvl1pPr marL="0" indent="0" algn="l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00" y="5907600"/>
            <a:ext cx="1654538" cy="543600"/>
          </a:xfrm>
          <a:prstGeom prst="rect">
            <a:avLst/>
          </a:prstGeom>
        </p:spPr>
      </p:pic>
      <p:pic>
        <p:nvPicPr>
          <p:cNvPr id="1026" name="Picture 2" descr="FAU_cmyk_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000" y="5907600"/>
            <a:ext cx="2777157" cy="5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/>
        </p:nvCxnSpPr>
        <p:spPr>
          <a:xfrm flipH="1">
            <a:off x="627063" y="863600"/>
            <a:ext cx="8135937" cy="0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7200">
              <a:defRPr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26886-D7C8-4DDC-8EAD-AD2C509EA67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63" y="241200"/>
            <a:ext cx="1128592" cy="370800"/>
          </a:xfrm>
          <a:prstGeom prst="rect">
            <a:avLst/>
          </a:prstGeom>
        </p:spPr>
      </p:pic>
      <p:pic>
        <p:nvPicPr>
          <p:cNvPr id="9" name="Picture 2" descr="FAU_cmyk_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8647" y="241200"/>
            <a:ext cx="1894353" cy="37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ung 7"/>
          <p:cNvGrpSpPr>
            <a:grpSpLocks/>
          </p:cNvGrpSpPr>
          <p:nvPr/>
        </p:nvGrpSpPr>
        <p:grpSpPr bwMode="auto">
          <a:xfrm>
            <a:off x="0" y="0"/>
            <a:ext cx="9144000" cy="1995488"/>
            <a:chOff x="0" y="0"/>
            <a:chExt cx="9144000" cy="1994863"/>
          </a:xfrm>
        </p:grpSpPr>
        <p:pic>
          <p:nvPicPr>
            <p:cNvPr id="5" name="Picture 9" descr="bckg_may26_large2"/>
            <p:cNvPicPr>
              <a:picLocks noChangeAspect="1" noChangeArrowheads="1"/>
            </p:cNvPicPr>
            <p:nvPr/>
          </p:nvPicPr>
          <p:blipFill>
            <a:blip r:embed="rId2"/>
            <a:srcRect l="6812" b="58984"/>
            <a:stretch>
              <a:fillRect/>
            </a:stretch>
          </p:blipFill>
          <p:spPr bwMode="auto">
            <a:xfrm>
              <a:off x="0" y="0"/>
              <a:ext cx="9144000" cy="1994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0" y="1850445"/>
              <a:ext cx="9144000" cy="144418"/>
            </a:xfrm>
            <a:prstGeom prst="rect">
              <a:avLst/>
            </a:prstGeom>
            <a:solidFill>
              <a:srgbClr val="003366"/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de-DE" sz="1800">
                <a:solidFill>
                  <a:srgbClr val="000000"/>
                </a:solidFill>
                <a:latin typeface="Arial" pitchFamily="34" charset="0"/>
                <a:cs typeface="+mn-cs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6400" y="3247200"/>
            <a:ext cx="8136000" cy="900000"/>
          </a:xfrm>
        </p:spPr>
        <p:txBody>
          <a:bodyPr>
            <a:normAutofit/>
          </a:bodyPr>
          <a:lstStyle>
            <a:lvl1pPr algn="l">
              <a:lnSpc>
                <a:spcPts val="3400"/>
              </a:lnSpc>
              <a:defRPr sz="2800" b="1" cap="none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00" y="5907600"/>
            <a:ext cx="1654538" cy="543600"/>
          </a:xfrm>
          <a:prstGeom prst="rect">
            <a:avLst/>
          </a:prstGeom>
        </p:spPr>
      </p:pic>
      <p:pic>
        <p:nvPicPr>
          <p:cNvPr id="8" name="Picture 2" descr="FAU_cmyk_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000" y="5907600"/>
            <a:ext cx="2777157" cy="5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/>
          <p:cNvCxnSpPr/>
          <p:nvPr/>
        </p:nvCxnSpPr>
        <p:spPr>
          <a:xfrm flipH="1">
            <a:off x="627063" y="863600"/>
            <a:ext cx="8135937" cy="0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0" name="Inhaltsplatzhalter 2"/>
          <p:cNvSpPr>
            <a:spLocks noGrp="1"/>
          </p:cNvSpPr>
          <p:nvPr>
            <p:ph sz="half" idx="1"/>
          </p:nvPr>
        </p:nvSpPr>
        <p:spPr>
          <a:xfrm>
            <a:off x="626400" y="1972800"/>
            <a:ext cx="3960000" cy="4435200"/>
          </a:xfrm>
        </p:spPr>
        <p:txBody>
          <a:bodyPr/>
          <a:lstStyle>
            <a:lvl1pPr marL="277200">
              <a:lnSpc>
                <a:spcPts val="2400"/>
              </a:lnSpc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1" name="Inhaltsplatzhalter 3"/>
          <p:cNvSpPr>
            <a:spLocks noGrp="1"/>
          </p:cNvSpPr>
          <p:nvPr>
            <p:ph sz="half" idx="2"/>
          </p:nvPr>
        </p:nvSpPr>
        <p:spPr>
          <a:xfrm>
            <a:off x="4802400" y="1972800"/>
            <a:ext cx="3960000" cy="4435200"/>
          </a:xfrm>
        </p:spPr>
        <p:txBody>
          <a:bodyPr/>
          <a:lstStyle>
            <a:lvl1pPr marL="27720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11720-33CC-4E68-AF49-967016B6435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63" y="241200"/>
            <a:ext cx="1128592" cy="370800"/>
          </a:xfrm>
          <a:prstGeom prst="rect">
            <a:avLst/>
          </a:prstGeom>
        </p:spPr>
      </p:pic>
      <p:pic>
        <p:nvPicPr>
          <p:cNvPr id="12" name="Picture 2" descr="FAU_cmyk_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8647" y="241200"/>
            <a:ext cx="1894353" cy="37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/>
          <p:cNvCxnSpPr/>
          <p:nvPr/>
        </p:nvCxnSpPr>
        <p:spPr>
          <a:xfrm flipH="1">
            <a:off x="627063" y="863600"/>
            <a:ext cx="8135937" cy="0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972800"/>
            <a:ext cx="5486400" cy="39787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 smtClean="0"/>
              <a:t>Bild durch Klicken auf Symbol hinzufügen</a:t>
            </a:r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951538"/>
            <a:ext cx="5486400" cy="457200"/>
          </a:xfrm>
        </p:spPr>
        <p:txBody>
          <a:bodyPr/>
          <a:lstStyle>
            <a:lvl1pPr marL="0" indent="0">
              <a:lnSpc>
                <a:spcPts val="17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41DA1-822A-4219-AA2E-4DB1D3E6D7D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63" y="241200"/>
            <a:ext cx="1128592" cy="370800"/>
          </a:xfrm>
          <a:prstGeom prst="rect">
            <a:avLst/>
          </a:prstGeom>
        </p:spPr>
      </p:pic>
      <p:pic>
        <p:nvPicPr>
          <p:cNvPr id="10" name="Picture 2" descr="FAU_cmyk_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8647" y="241200"/>
            <a:ext cx="1894353" cy="37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Gerade Verbindung 2"/>
          <p:cNvCxnSpPr/>
          <p:nvPr/>
        </p:nvCxnSpPr>
        <p:spPr>
          <a:xfrm flipH="1">
            <a:off x="627063" y="863600"/>
            <a:ext cx="8135937" cy="0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0CFA8-C638-4677-B62C-CEDDE5E61B2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63" y="241200"/>
            <a:ext cx="1128592" cy="370800"/>
          </a:xfrm>
          <a:prstGeom prst="rect">
            <a:avLst/>
          </a:prstGeom>
        </p:spPr>
      </p:pic>
      <p:pic>
        <p:nvPicPr>
          <p:cNvPr id="8" name="Picture 2" descr="FAU_cmyk_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8647" y="241200"/>
            <a:ext cx="1894353" cy="37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Gerade Verbindung 1"/>
          <p:cNvCxnSpPr/>
          <p:nvPr/>
        </p:nvCxnSpPr>
        <p:spPr>
          <a:xfrm flipH="1">
            <a:off x="627063" y="863600"/>
            <a:ext cx="8135937" cy="0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63" y="241200"/>
            <a:ext cx="1128592" cy="370800"/>
          </a:xfrm>
          <a:prstGeom prst="rect">
            <a:avLst/>
          </a:prstGeom>
        </p:spPr>
      </p:pic>
      <p:pic>
        <p:nvPicPr>
          <p:cNvPr id="5" name="Picture 2" descr="FAU_cmyk_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8647" y="241200"/>
            <a:ext cx="1894353" cy="37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8312150" y="6408738"/>
            <a:ext cx="450850" cy="4492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0CFA8-C638-4677-B62C-CEDDE5E61B2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627063" y="1252538"/>
            <a:ext cx="813593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7063" y="1973263"/>
            <a:ext cx="8135937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12150" y="6408738"/>
            <a:ext cx="450850" cy="449262"/>
          </a:xfrm>
          <a:prstGeom prst="rect">
            <a:avLst/>
          </a:prstGeom>
        </p:spPr>
        <p:txBody>
          <a:bodyPr vert="horz" lIns="91440" tIns="0" rIns="0" bIns="0" rtlCol="0" anchor="ctr" anchorCtr="0"/>
          <a:lstStyle>
            <a:lvl1pPr algn="r">
              <a:defRPr sz="1000">
                <a:solidFill>
                  <a:srgbClr val="969696"/>
                </a:solidFill>
                <a:latin typeface="Helvetica Neue"/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DC653BF1-0815-4577-9254-89A7797A59D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</p:sldLayoutIdLst>
  <p:hf hdr="0" dt="0"/>
  <p:txStyles>
    <p:titleStyle>
      <a:lvl1pPr algn="l" defTabSz="457200" rtl="0" fontAlgn="base">
        <a:lnSpc>
          <a:spcPts val="2800"/>
        </a:lnSpc>
        <a:spcBef>
          <a:spcPct val="0"/>
        </a:spcBef>
        <a:spcAft>
          <a:spcPct val="0"/>
        </a:spcAft>
        <a:defRPr sz="2400" b="1" kern="1200">
          <a:solidFill>
            <a:srgbClr val="003366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defTabSz="457200" rtl="0" fontAlgn="base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algn="l" defTabSz="457200" rtl="0" fontAlgn="base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algn="l" defTabSz="457200" rtl="0" fontAlgn="base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algn="l" defTabSz="457200" rtl="0" fontAlgn="base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457200"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Helvetica Neue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Helvetica Neue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Helvetica Neue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Helvetica Neue" charset="0"/>
          <a:ea typeface="ＭＳ Ｐゴシック" charset="0"/>
          <a:cs typeface="ＭＳ Ｐゴシック" charset="0"/>
        </a:defRPr>
      </a:lvl9pPr>
    </p:titleStyle>
    <p:bodyStyle>
      <a:lvl1pPr marL="236538" indent="-276225" algn="l" defTabSz="457200" rtl="0" fontAlgn="base">
        <a:lnSpc>
          <a:spcPts val="2400"/>
        </a:lnSpc>
        <a:spcBef>
          <a:spcPts val="475"/>
        </a:spcBef>
        <a:spcAft>
          <a:spcPct val="0"/>
        </a:spcAft>
        <a:buClr>
          <a:srgbClr val="003366"/>
        </a:buClr>
        <a:buSzPct val="100000"/>
        <a:buFont typeface="Lucida Grande"/>
        <a:buChar char="●"/>
        <a:defRPr sz="20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50888" indent="-276225" algn="l" defTabSz="457200" rtl="0" fontAlgn="base">
        <a:lnSpc>
          <a:spcPts val="2200"/>
        </a:lnSpc>
        <a:spcBef>
          <a:spcPts val="438"/>
        </a:spcBef>
        <a:spcAft>
          <a:spcPct val="0"/>
        </a:spcAft>
        <a:buClr>
          <a:srgbClr val="003366"/>
        </a:buClr>
        <a:buSzPct val="80000"/>
        <a:buFont typeface="Lucida Grande"/>
        <a:buChar char="●"/>
        <a:defRPr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marL="1201738" indent="-215900" algn="l" defTabSz="457200" rtl="0" fontAlgn="base">
        <a:lnSpc>
          <a:spcPts val="2000"/>
        </a:lnSpc>
        <a:spcBef>
          <a:spcPts val="388"/>
        </a:spcBef>
        <a:spcAft>
          <a:spcPct val="0"/>
        </a:spcAft>
        <a:buClr>
          <a:srgbClr val="003366"/>
        </a:buClr>
        <a:buSzPct val="64000"/>
        <a:buFont typeface="Lucida Grande"/>
        <a:buChar char="●"/>
        <a:defRPr sz="16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marL="1443038" indent="-215900" algn="l" defTabSz="457200" rtl="0" fontAlgn="base">
        <a:lnSpc>
          <a:spcPts val="2000"/>
        </a:lnSpc>
        <a:spcBef>
          <a:spcPts val="388"/>
        </a:spcBef>
        <a:spcAft>
          <a:spcPct val="0"/>
        </a:spcAft>
        <a:buClr>
          <a:srgbClr val="003366"/>
        </a:buClr>
        <a:buSzPct val="64000"/>
        <a:buFont typeface="Lucida Grande"/>
        <a:buChar char="●"/>
        <a:defRPr sz="16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marL="1655763" indent="-215900" algn="l" defTabSz="457200" rtl="0" fontAlgn="base">
        <a:lnSpc>
          <a:spcPts val="2000"/>
        </a:lnSpc>
        <a:spcBef>
          <a:spcPts val="388"/>
        </a:spcBef>
        <a:spcAft>
          <a:spcPct val="0"/>
        </a:spcAft>
        <a:buClr>
          <a:srgbClr val="003366"/>
        </a:buClr>
        <a:buSzPct val="64000"/>
        <a:buFont typeface="Lucida Grande"/>
        <a:buChar char="●"/>
        <a:defRPr sz="16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el 1"/>
          <p:cNvSpPr>
            <a:spLocks noGrp="1"/>
          </p:cNvSpPr>
          <p:nvPr>
            <p:ph type="title"/>
          </p:nvPr>
        </p:nvSpPr>
        <p:spPr>
          <a:xfrm>
            <a:off x="627063" y="3246438"/>
            <a:ext cx="8135937" cy="900112"/>
          </a:xfrm>
        </p:spPr>
        <p:txBody>
          <a:bodyPr/>
          <a:lstStyle/>
          <a:p>
            <a:endParaRPr lang="de-DE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526886-D7C8-4DDC-8EAD-AD2C509EA67F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3787558"/>
      </p:ext>
    </p:extLst>
  </p:cSld>
  <p:clrMapOvr>
    <a:masterClrMapping/>
  </p:clrMapOvr>
</p:sld>
</file>

<file path=ppt/theme/theme1.xml><?xml version="1.0" encoding="utf-8"?>
<a:theme xmlns:a="http://schemas.openxmlformats.org/drawingml/2006/main" name="FAU_Design_4_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ronus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FAU_Design_4_3</Template>
  <TotalTime>0</TotalTime>
  <Words>1</Words>
  <Application>Microsoft Office PowerPoint</Application>
  <PresentationFormat>Bildschirmpräsentation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FAU_Design_4_3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Elisabeth Haas</dc:creator>
  <cp:lastModifiedBy>Esther Schnetz</cp:lastModifiedBy>
  <cp:revision>8</cp:revision>
  <cp:lastPrinted>2012-09-10T09:44:15Z</cp:lastPrinted>
  <dcterms:created xsi:type="dcterms:W3CDTF">2011-11-17T08:28:36Z</dcterms:created>
  <dcterms:modified xsi:type="dcterms:W3CDTF">2016-02-25T10:19:40Z</dcterms:modified>
</cp:coreProperties>
</file>